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 mnie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Imię: Maksym Mokriakov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Wiek: 20 lat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Miasto: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Kierunek: Informatyka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Zainteresowania: programowanie, łucznictwo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Interesuję się technologiami i tworzeniem aplikacji webowych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Moja edukacja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Kolegium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Kolegium Technologiczne Politechniki Lwowskiej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Inżynieria komputerowa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Uniwersytet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Społeczna Akademia Nauk / Informatyka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4114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Rok studiów: 3   • Rok rozpoczęcia: 2023   • Przewidywany rok ukończenia: 2027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💪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2025-11-05T08:36:16Z</dcterms:created>
  <dcterms:modified xsi:type="dcterms:W3CDTF">2025-11-05T08:36:16Z</dcterms:modified>
</cp:coreProperties>
</file>